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6"/>
  </p:notesMasterIdLst>
  <p:handoutMasterIdLst>
    <p:handoutMasterId r:id="rId7"/>
  </p:handoutMasterIdLst>
  <p:sldIdLst>
    <p:sldId id="310" r:id="rId3"/>
    <p:sldId id="335" r:id="rId4"/>
    <p:sldId id="336" r:id="rId5"/>
  </p:sldIdLst>
  <p:sldSz cx="9398000" cy="5761038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5">
          <p15:clr>
            <a:srgbClr val="A4A3A4"/>
          </p15:clr>
        </p15:guide>
        <p15:guide id="2" pos="30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2AF"/>
    <a:srgbClr val="F5F7F8"/>
    <a:srgbClr val="CE5C21"/>
    <a:srgbClr val="219359"/>
    <a:srgbClr val="219459"/>
    <a:srgbClr val="218659"/>
    <a:srgbClr val="EB6C19"/>
    <a:srgbClr val="3366CC"/>
    <a:srgbClr val="F5F6F8"/>
    <a:srgbClr val="FA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1" autoAdjust="0"/>
    <p:restoredTop sz="94660"/>
  </p:normalViewPr>
  <p:slideViewPr>
    <p:cSldViewPr>
      <p:cViewPr varScale="1">
        <p:scale>
          <a:sx n="88" d="100"/>
          <a:sy n="88" d="100"/>
        </p:scale>
        <p:origin x="720" y="84"/>
      </p:cViewPr>
      <p:guideLst>
        <p:guide orient="horz" pos="1815"/>
        <p:guide pos="300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xmlns="" id="{8A8511EF-2F7A-42D6-9B01-75D1247A0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048F7B3F-D77D-4E89-9DE2-A7273E7B6E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8BF5E-7459-4A98-850F-04143C9899A8}" type="datetimeFigureOut">
              <a:rPr lang="es-CO" smtClean="0"/>
              <a:t>01/03/2021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78935487-3290-42CB-A33E-42352E97A6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FA45757E-BC2A-48CA-BA6E-FAEC22253C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F939D-4813-4CD4-92F5-E77E8A1CA9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3660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355FD-705A-4205-B903-58048DDDAA84}" type="datetimeFigureOut">
              <a:rPr lang="es-CO" smtClean="0"/>
              <a:t>01/03/2021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1143000"/>
            <a:ext cx="50355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DD7FA-110F-4EB1-A7CD-B5E1D26DC1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0985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372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04850" y="1532216"/>
            <a:ext cx="7988300" cy="1234889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3565" y="3456582"/>
            <a:ext cx="5750869" cy="115212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7493E0DB-EB1B-46A7-BD9A-0FE12A4A227E}"/>
              </a:ext>
            </a:extLst>
          </p:cNvPr>
          <p:cNvSpPr txBox="1"/>
          <p:nvPr userDrawn="1"/>
        </p:nvSpPr>
        <p:spPr>
          <a:xfrm>
            <a:off x="3906912" y="5355213"/>
            <a:ext cx="1368152" cy="261610"/>
          </a:xfrm>
          <a:prstGeom prst="rect">
            <a:avLst/>
          </a:prstGeom>
          <a:solidFill>
            <a:srgbClr val="21A759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CO" sz="1100" dirty="0">
                <a:solidFill>
                  <a:prstClr val="white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empitalito.gov.co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03C8412F-F3E3-4906-8F06-B8C486D598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569"/>
          <a:stretch/>
        </p:blipFill>
        <p:spPr>
          <a:xfrm>
            <a:off x="0" y="4914690"/>
            <a:ext cx="9398000" cy="84614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827DD535-0E54-41B4-BDBA-1BE42C768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4504" y="5184775"/>
            <a:ext cx="1558462" cy="45304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E3C61626-B08F-410C-949A-B05535F77C56}"/>
              </a:ext>
            </a:extLst>
          </p:cNvPr>
          <p:cNvSpPr/>
          <p:nvPr userDrawn="1"/>
        </p:nvSpPr>
        <p:spPr>
          <a:xfrm>
            <a:off x="648630" y="424413"/>
            <a:ext cx="738002" cy="6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prstClr val="white"/>
              </a:solidFill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97CB080B-C267-46FD-B8E3-AA96B74026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0673" y="114961"/>
            <a:ext cx="998306" cy="88428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86D655B-FE67-405D-BF39-AE1DE39E60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84" b="2342"/>
          <a:stretch/>
        </p:blipFill>
        <p:spPr>
          <a:xfrm>
            <a:off x="6517122" y="216223"/>
            <a:ext cx="2718382" cy="65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35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2377" y="3702001"/>
            <a:ext cx="7988300" cy="11442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2377" y="2441774"/>
            <a:ext cx="7988300" cy="126022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53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82953" y="1129537"/>
            <a:ext cx="4268258" cy="31939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07845" y="1129537"/>
            <a:ext cx="4268258" cy="31939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4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9900" y="230709"/>
            <a:ext cx="8458200" cy="960173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9900" y="1289566"/>
            <a:ext cx="4152415" cy="5374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9900" y="1826996"/>
            <a:ext cx="4152415" cy="33192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774054" y="1289566"/>
            <a:ext cx="4154047" cy="5374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74054" y="1826996"/>
            <a:ext cx="4154047" cy="33192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80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2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527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9901" y="229375"/>
            <a:ext cx="3091877" cy="9761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674357" y="229375"/>
            <a:ext cx="5253743" cy="491688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9901" y="1205551"/>
            <a:ext cx="3091877" cy="39407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95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42074" y="4032727"/>
            <a:ext cx="5638800" cy="4760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42074" y="514759"/>
            <a:ext cx="5638800" cy="34566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42074" y="4508813"/>
            <a:ext cx="5638800" cy="6761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55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483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002815" y="193369"/>
            <a:ext cx="2173288" cy="41300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82953" y="193369"/>
            <a:ext cx="6363229" cy="413007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42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230DB1D-FEDF-40BA-97F1-18EE618BAC1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44045" y="92195"/>
            <a:ext cx="2255716" cy="75597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5E700103-65CE-490F-B3A6-7BCFA857E09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99" y="92253"/>
            <a:ext cx="1975436" cy="63135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AEFEA59-A561-42C0-9257-4A46B1A902E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282075" y="5414544"/>
            <a:ext cx="4023709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9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69900" y="230709"/>
            <a:ext cx="8458200" cy="960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9900" y="1344243"/>
            <a:ext cx="8458200" cy="3802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69900" y="5339629"/>
            <a:ext cx="2192867" cy="306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916E8-9620-49A3-82A4-712C689F3729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01/03/2021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210984" y="5339629"/>
            <a:ext cx="2976033" cy="306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735233" y="5339629"/>
            <a:ext cx="2192867" cy="306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F1043-8386-4167-BAC5-24EA343CDC4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63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adroTexto 31">
            <a:extLst>
              <a:ext uri="{FF2B5EF4-FFF2-40B4-BE49-F238E27FC236}">
                <a16:creationId xmlns:a16="http://schemas.microsoft.com/office/drawing/2014/main" xmlns="" id="{9B30DE4D-6693-43AE-B35E-E8F46BBB28DC}"/>
              </a:ext>
            </a:extLst>
          </p:cNvPr>
          <p:cNvSpPr txBox="1"/>
          <p:nvPr/>
        </p:nvSpPr>
        <p:spPr>
          <a:xfrm>
            <a:off x="234514" y="2520479"/>
            <a:ext cx="89289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rgbClr val="3762AF"/>
                </a:solidFill>
              </a:rPr>
              <a:t>TÍTULO </a:t>
            </a:r>
          </a:p>
        </p:txBody>
      </p:sp>
    </p:spTree>
    <p:extLst>
      <p:ext uri="{BB962C8B-B14F-4D97-AF65-F5344CB8AC3E}">
        <p14:creationId xmlns:p14="http://schemas.microsoft.com/office/powerpoint/2010/main" val="208430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DE7D7F1-1D32-4D2B-B958-E2324E74213B}"/>
              </a:ext>
            </a:extLst>
          </p:cNvPr>
          <p:cNvSpPr txBox="1"/>
          <p:nvPr/>
        </p:nvSpPr>
        <p:spPr>
          <a:xfrm>
            <a:off x="4050928" y="446003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CE5C21"/>
                </a:solidFill>
                <a:latin typeface="+mj-lt"/>
                <a:cs typeface="Adobe Devanagari" panose="02040503050201020203" pitchFamily="18" charset="0"/>
              </a:rPr>
              <a:t>Subtítulos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C0734DB-64A5-448D-96C6-EA25A8FE9B9C}"/>
              </a:ext>
            </a:extLst>
          </p:cNvPr>
          <p:cNvSpPr txBox="1"/>
          <p:nvPr/>
        </p:nvSpPr>
        <p:spPr>
          <a:xfrm>
            <a:off x="234515" y="864295"/>
            <a:ext cx="8928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solidFill>
                  <a:srgbClr val="3762AF"/>
                </a:solidFill>
              </a:rPr>
              <a:t>TÍTULO</a:t>
            </a:r>
            <a:r>
              <a:rPr lang="es-CO" sz="1600" b="1" dirty="0">
                <a:solidFill>
                  <a:srgbClr val="3762AF"/>
                </a:solidFill>
              </a:rPr>
              <a:t>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FFFEB690-8256-4B83-AD12-AF34986D8DDB}"/>
              </a:ext>
            </a:extLst>
          </p:cNvPr>
          <p:cNvSpPr txBox="1"/>
          <p:nvPr/>
        </p:nvSpPr>
        <p:spPr>
          <a:xfrm>
            <a:off x="4330084" y="2509692"/>
            <a:ext cx="73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Texto </a:t>
            </a:r>
          </a:p>
        </p:txBody>
      </p:sp>
    </p:spTree>
    <p:extLst>
      <p:ext uri="{BB962C8B-B14F-4D97-AF65-F5344CB8AC3E}">
        <p14:creationId xmlns:p14="http://schemas.microsoft.com/office/powerpoint/2010/main" val="2869735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776" y="1656383"/>
            <a:ext cx="4377307" cy="26093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BDB67602-9D87-4509-9760-26A2FD45D493}"/>
              </a:ext>
            </a:extLst>
          </p:cNvPr>
          <p:cNvSpPr txBox="1"/>
          <p:nvPr/>
        </p:nvSpPr>
        <p:spPr>
          <a:xfrm>
            <a:off x="2526297" y="4392687"/>
            <a:ext cx="4549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>
                <a:solidFill>
                  <a:srgbClr val="00B050"/>
                </a:solidFill>
                <a:latin typeface="Modern Love" panose="04090805081005020601" pitchFamily="82" charset="0"/>
              </a:rPr>
              <a:t>¡</a:t>
            </a:r>
            <a:r>
              <a:rPr lang="es-CO" sz="2800" dirty="0">
                <a:solidFill>
                  <a:srgbClr val="00B050"/>
                </a:solidFill>
                <a:latin typeface="Modern Love" panose="04090805081005020601" pitchFamily="82" charset="0"/>
              </a:rPr>
              <a:t>Gracias!</a:t>
            </a:r>
          </a:p>
        </p:txBody>
      </p:sp>
    </p:spTree>
    <p:extLst>
      <p:ext uri="{BB962C8B-B14F-4D97-AF65-F5344CB8AC3E}">
        <p14:creationId xmlns:p14="http://schemas.microsoft.com/office/powerpoint/2010/main" val="9613240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5778</TotalTime>
  <Words>7</Words>
  <Application>Microsoft Office PowerPoint</Application>
  <PresentationFormat>Personalizado</PresentationFormat>
  <Paragraphs>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Adobe Devanagari</vt:lpstr>
      <vt:lpstr>Arial</vt:lpstr>
      <vt:lpstr>Calibri</vt:lpstr>
      <vt:lpstr>Ebrima</vt:lpstr>
      <vt:lpstr>Modern Love</vt:lpstr>
      <vt:lpstr>Tema de Office</vt:lpstr>
      <vt:lpstr>1_Tema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DES-SEDES-004</dc:creator>
  <cp:lastModifiedBy>USUARIO</cp:lastModifiedBy>
  <cp:revision>577</cp:revision>
  <dcterms:created xsi:type="dcterms:W3CDTF">2020-04-29T16:42:24Z</dcterms:created>
  <dcterms:modified xsi:type="dcterms:W3CDTF">2021-03-01T15:24:00Z</dcterms:modified>
</cp:coreProperties>
</file>